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7D296-43DA-4EB6-AB43-AE445A9060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9C8936-2672-4669-9FF8-B26D2CE45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AAC59-C9D5-4022-BA14-C64CB9D73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3BBC-46A1-4DDB-BB5F-5F17E7BDFF67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B0F45-18B2-45BC-9217-E9CC4E54B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01B4C-17FD-4180-AA92-25F2132EE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3985F-84BE-4F7F-A52E-5CB3461D0A5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2239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CA38-3168-4DC0-82B0-0A22AC589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C659B9-0680-4BD3-84FC-2F37DB7698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3FFD0B-6E17-47B7-987A-E9DDEF022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3BBC-46A1-4DDB-BB5F-5F17E7BDFF67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CE7DA-C88F-411C-B9E4-64B3B6960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238718-80B1-45AF-A538-0751694AF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3985F-84BE-4F7F-A52E-5CB3461D0A5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58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D38D70-C564-4772-9556-94A13815AF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5816AD-6DBF-46B0-A67D-49ECA825DC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3C1D15-894D-4686-A579-C02776C31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3BBC-46A1-4DDB-BB5F-5F17E7BDFF67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AC4BF-A760-488A-BAFC-08FB5409F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DA699-3C1F-4E0B-9FE5-94E93CC36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3985F-84BE-4F7F-A52E-5CB3461D0A5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4984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A614F-F059-4894-9523-D90A189F1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E02AC-493F-499D-83AA-52CA6ED521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3D178-6D11-4C18-9093-8A3C1ADF0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3BBC-46A1-4DDB-BB5F-5F17E7BDFF67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69A65-DE32-4470-A379-C9A9D286C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C91B23-EFD1-492F-9159-CD95F520F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3985F-84BE-4F7F-A52E-5CB3461D0A5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2845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A9EC5-7ABE-4BB9-90BF-CD0948F69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C1F6BD-9711-433D-9E76-A44731FE13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E95CF4-65E0-4AC0-8D1E-396E99042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3BBC-46A1-4DDB-BB5F-5F17E7BDFF67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79E3FF-ABF9-4C6C-8E08-DE5806850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3A533-A8CF-43E5-83A3-C939E2585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3985F-84BE-4F7F-A52E-5CB3461D0A5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7034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D20F2-93B5-4E82-B3D6-A4F2C62AC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2BDA6-A1FE-4CEB-80F2-6C0D5C33A6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A50B7D-1A2B-4EA4-BB50-0B4FF7A39E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BAA5BA-11FC-4F36-839D-8E17F5F96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3BBC-46A1-4DDB-BB5F-5F17E7BDFF67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D5673E-D2DD-453E-A4E4-60D7C0D0B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3F4126-62AE-4A5C-868A-729D241BB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3985F-84BE-4F7F-A52E-5CB3461D0A5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5814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15DF-E3AE-49BF-96C5-91D923282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0BDBA7-11F2-4B8F-AFCA-436593FEEF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0D24BF-E349-4E32-9D06-A881620F35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7E709B-1444-4C45-8A3F-4896178D87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4825D7-8F60-468F-80B5-D7960601AE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698047-8A56-4512-862D-81A70C98F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3BBC-46A1-4DDB-BB5F-5F17E7BDFF67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259FE5-5CD1-4BEA-AA4C-7162EBE20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6475BE-AAEF-4B89-8FA4-7EF190D7C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3985F-84BE-4F7F-A52E-5CB3461D0A5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9422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403B3-5E48-4C83-9A2F-D94C62A28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0434FF-E564-4601-A53D-C2226B49C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3BBC-46A1-4DDB-BB5F-5F17E7BDFF67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1B0951-ABF6-4305-9FD3-584F768DD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38D4C5-A96A-45FA-95D9-70FB399C5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3985F-84BE-4F7F-A52E-5CB3461D0A5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6632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47A908-AAB7-4CFC-AC30-D5ED99FA5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3BBC-46A1-4DDB-BB5F-5F17E7BDFF67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1AA035-4B39-4B45-8572-F9EB91AAD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329CE3-CFB4-4364-9260-CAB741750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3985F-84BE-4F7F-A52E-5CB3461D0A5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8268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4D6D2-7F64-4BC2-B38F-0A20E2D60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71E2E-CFD0-4CED-9112-DF407444E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CFD5B1-8499-41EE-BB5F-9A8D7821D0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5C19A7-AB6C-4327-88EA-8EC23034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3BBC-46A1-4DDB-BB5F-5F17E7BDFF67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A9CD37-F247-4083-8D72-6E54F73A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A470DA-BDCB-4323-B024-3E831140F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3985F-84BE-4F7F-A52E-5CB3461D0A5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3710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F8D22-268D-4374-A227-954A09209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0159EE-6363-4928-B717-01245EE132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1637B8-C3D2-406E-B553-6ABCCBF3FB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20448-CDD2-4C18-B736-340A63787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3BBC-46A1-4DDB-BB5F-5F17E7BDFF67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AB0D15-F028-4A69-A2CC-3BB398A39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02C044-D762-49DA-8F19-574B5A626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3985F-84BE-4F7F-A52E-5CB3461D0A5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315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78E9FC-A144-4B35-B880-AE8576AC0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1916F5-7FF2-4C8C-8024-D766F1EE47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27CED-6ED9-41D0-9AED-5C9072DBC1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73BBC-46A1-4DDB-BB5F-5F17E7BDFF67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4329C-D5DB-4F1E-A11A-F663161573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99F3E-7BB9-416D-ACE5-FF189401FE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3985F-84BE-4F7F-A52E-5CB3461D0A5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8670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18D23-6A70-4EB3-A352-82F034E898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/>
              <a:t>Teste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38D89E-06B3-48B4-A00D-8A8087582C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6016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Teste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Teste</dc:title>
  <dc:creator>Gabriel De Gennaro</dc:creator>
  <cp:lastModifiedBy>Gabriel De Gennaro</cp:lastModifiedBy>
  <cp:revision>1</cp:revision>
  <dcterms:created xsi:type="dcterms:W3CDTF">2018-05-15T17:23:15Z</dcterms:created>
  <dcterms:modified xsi:type="dcterms:W3CDTF">2018-05-15T17:23:23Z</dcterms:modified>
</cp:coreProperties>
</file>